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70" r:id="rId5"/>
    <p:sldId id="271" r:id="rId6"/>
    <p:sldId id="272" r:id="rId7"/>
    <p:sldId id="273" r:id="rId8"/>
    <p:sldId id="275" r:id="rId9"/>
    <p:sldId id="274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</p:sldIdLst>
  <p:sldSz cx="10058400" cy="7772400"/>
  <p:notesSz cx="7010400" cy="9296400"/>
  <p:defaultTextStyle>
    <a:defPPr>
      <a:defRPr lang="en-US"/>
    </a:defPPr>
    <a:lvl1pPr marL="0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79" autoAdjust="0"/>
  </p:normalViewPr>
  <p:slideViewPr>
    <p:cSldViewPr snapToGrid="0">
      <p:cViewPr varScale="1">
        <p:scale>
          <a:sx n="95" d="100"/>
          <a:sy n="95" d="100"/>
        </p:scale>
        <p:origin x="1746" y="78"/>
      </p:cViewPr>
      <p:guideLst>
        <p:guide orient="horz" pos="2448"/>
        <p:guide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236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CC32456-4FF3-435F-B03B-B8D0CE646C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AAF674-F26D-473E-9D53-48E35C0805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68871CB-7D37-4FAB-B9ED-4377A4D8FB20}" type="datetimeFigureOut">
              <a:rPr lang="en-US" smtClean="0"/>
              <a:t>12/31/2023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5A715-4835-402B-BB1A-CF0CABC045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AE5A0-5322-48C1-AAD9-D4F92B3C7E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E8DA370-3937-44ED-9988-7642B6F3E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869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43EEF79-99CC-4F81-B4D6-D8238D76DBFC}" type="datetimeFigureOut">
              <a:rPr lang="en-US" smtClean="0"/>
              <a:t>12/31/2023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74788" y="1162050"/>
            <a:ext cx="406082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A0C5344-2AF1-4DB7-89C3-3B38D8B6B9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94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26579-DAE6-4D4E-BC03-A789A3B407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042" y="377826"/>
            <a:ext cx="4859110" cy="1509199"/>
          </a:xfrm>
        </p:spPr>
        <p:txBody>
          <a:bodyPr anchor="t">
            <a:no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8DEDC4-F7A9-4058-8E0A-9135B01049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2900" y="2087168"/>
            <a:ext cx="4534376" cy="813222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377190" indent="0" algn="ctr">
              <a:buNone/>
              <a:defRPr sz="1650"/>
            </a:lvl2pPr>
            <a:lvl3pPr marL="754380" indent="0" algn="ctr">
              <a:buNone/>
              <a:defRPr sz="1485"/>
            </a:lvl3pPr>
            <a:lvl4pPr marL="1131570" indent="0" algn="ctr">
              <a:buNone/>
              <a:defRPr sz="1320"/>
            </a:lvl4pPr>
            <a:lvl5pPr marL="1508760" indent="0" algn="ctr">
              <a:buNone/>
              <a:defRPr sz="1320"/>
            </a:lvl5pPr>
            <a:lvl6pPr marL="1885950" indent="0" algn="ctr">
              <a:buNone/>
              <a:defRPr sz="1320"/>
            </a:lvl6pPr>
            <a:lvl7pPr marL="2263140" indent="0" algn="ctr">
              <a:buNone/>
              <a:defRPr sz="1320"/>
            </a:lvl7pPr>
            <a:lvl8pPr marL="2640330" indent="0" algn="ctr">
              <a:buNone/>
              <a:defRPr sz="1320"/>
            </a:lvl8pPr>
            <a:lvl9pPr marL="3017520" indent="0" algn="ctr">
              <a:buNone/>
              <a:defRPr sz="13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E7A56-C304-4934-BA12-9BADB540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12/31/2023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B719B-D388-4B79-BADE-94CDED848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2B79A-0696-497C-87D7-F718F3285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96C90B7-E3B5-4465-84FF-99F90C5DF4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8152" y="2933011"/>
            <a:ext cx="4923379" cy="463266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00"/>
            </a:lvl1pPr>
            <a:lvl2pPr marL="377190" indent="0">
              <a:buNone/>
              <a:defRPr/>
            </a:lvl2pPr>
            <a:lvl3pPr marL="754380" indent="0">
              <a:buNone/>
              <a:defRPr/>
            </a:lvl3pPr>
            <a:lvl4pPr marL="1131570" indent="0">
              <a:buNone/>
              <a:defRPr/>
            </a:lvl4pPr>
            <a:lvl5pPr marL="150876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5F729C5-1DA8-42F5-A09F-A4F012B600B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69042" y="2982189"/>
            <a:ext cx="4766304" cy="4512121"/>
          </a:xfrm>
        </p:spPr>
        <p:txBody>
          <a:bodyPr>
            <a:normAutofit/>
          </a:bodyPr>
          <a:lstStyle>
            <a:lvl1pPr marL="0" indent="0">
              <a:buNone/>
              <a:defRPr sz="198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50FD696-7DF9-47A9-B3FC-296331B127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81125" y="377826"/>
            <a:ext cx="4534375" cy="2417329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77190" indent="0">
              <a:buNone/>
              <a:defRPr sz="1540"/>
            </a:lvl2pPr>
            <a:lvl3pPr marL="754380" indent="0">
              <a:buNone/>
              <a:defRPr sz="1320"/>
            </a:lvl3pPr>
            <a:lvl4pPr marL="1131570" indent="0">
              <a:buNone/>
              <a:defRPr sz="1210"/>
            </a:lvl4pPr>
            <a:lvl5pPr marL="1508760" indent="0">
              <a:buNone/>
              <a:defRPr sz="121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1A873DE-D098-4C63-AAEA-7003E5393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81642" y="758300"/>
            <a:ext cx="804672" cy="829056"/>
          </a:xfrm>
        </p:spPr>
        <p:txBody>
          <a:bodyPr>
            <a:normAutofit/>
          </a:bodyPr>
          <a:lstStyle>
            <a:lvl1pPr marL="0" indent="0">
              <a:buNone/>
              <a:defRPr sz="198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63616B2D-38AC-482D-AC04-7562216E84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96311" y="1848175"/>
            <a:ext cx="804672" cy="829056"/>
          </a:xfrm>
        </p:spPr>
        <p:txBody>
          <a:bodyPr>
            <a:normAutofit/>
          </a:bodyPr>
          <a:lstStyle>
            <a:lvl1pPr marL="0" indent="0">
              <a:buNone/>
              <a:defRPr sz="198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8CAC529-CCB4-4DA1-A4E5-5919B56CEBF5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8165127" y="2994933"/>
            <a:ext cx="1737360" cy="2575863"/>
          </a:xfrm>
        </p:spPr>
        <p:txBody>
          <a:bodyPr>
            <a:normAutofit/>
          </a:bodyPr>
          <a:lstStyle>
            <a:lvl1pPr marL="0" indent="0">
              <a:buNone/>
              <a:defRPr sz="198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927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87FA025-9CE5-4D24-88F3-5B393073121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150876" y="885190"/>
            <a:ext cx="9756648" cy="623909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BEC44-041F-4312-9B0C-3A67D7B6D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" y="116587"/>
            <a:ext cx="9756648" cy="768604"/>
          </a:xfrm>
        </p:spPr>
        <p:txBody>
          <a:bodyPr anchor="t"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BB180C-9C77-4695-AFDF-D7E0EAD24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12/31/2023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80EC47-D9D3-466D-8977-9CE5E7E1D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2C35B-B517-42A0-BADD-6AF6A83CA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45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C5AF8-D558-466F-A592-16B2A4D3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B6FAB-E45B-4FEF-8078-5C0BD6729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AEDAE-1AB7-4054-8DD3-4591873A6A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BECA-3212-4A5B-B9AF-C03EDE72AD91}" type="datetimeFigureOut">
              <a:rPr lang="en-US" smtClean="0"/>
              <a:t>12/31/2023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9C897-D318-432C-9927-F3D50FB36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17AD6-49F1-4CCF-BF69-04E62D41C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7BE8F-0DAB-48BB-B5ED-43D873A94F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64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</p:sldLayoutIdLst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595" indent="-188595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56578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94297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32016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69735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ithub.com/yasenstar/aha-C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ithub.com/yasenstar/aha-C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1730220" y="123171"/>
            <a:ext cx="1353799" cy="2441259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6162371" y="157480"/>
            <a:ext cx="3619574" cy="2408552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1" y="4838005"/>
            <a:ext cx="5130466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001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开篇与介绍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endParaRPr lang="en-US" sz="1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771" y="2865635"/>
            <a:ext cx="2080620" cy="25919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189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009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拨开云雾见月明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7745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010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逻辑挑战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-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交换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D789B6-F1EF-B4DC-4166-723D4F305599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58612" y="2615338"/>
            <a:ext cx="3419449" cy="250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111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011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写成易懂的代码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B2E9890-0804-DA9F-0667-DD765BF6DB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6004" y="2353120"/>
            <a:ext cx="2386988" cy="30661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0070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012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大于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/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小于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/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等于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6374AA-1884-CBA5-A7BB-957EDB11FD7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E2EAF4"/>
              </a:clrFrom>
              <a:clrTo>
                <a:srgbClr val="E2EAF4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62161" y="2426139"/>
            <a:ext cx="3652753" cy="143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39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013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判断正数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EC25749-43B3-06F9-2F81-DE4EBBA465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9489" y="2554388"/>
            <a:ext cx="2656947" cy="26636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0375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014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偶数的判断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02A9A5-B82C-AEE4-221C-E1EFB173F4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30915" y="404254"/>
            <a:ext cx="2930627" cy="531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566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015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神器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else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175FDBB-B1D6-62D8-15FB-C53D3B7295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3248" y="1750604"/>
            <a:ext cx="3409950" cy="3876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14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3.05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请告诉我谁大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5FC0EA-8F95-37C0-0420-17283964EDE1}"/>
              </a:ext>
            </a:extLst>
          </p:cNvPr>
          <p:cNvSpPr txBox="1"/>
          <p:nvPr/>
        </p:nvSpPr>
        <p:spPr>
          <a:xfrm>
            <a:off x="7120858" y="956791"/>
            <a:ext cx="1429678" cy="769441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016</a:t>
            </a:r>
            <a:endParaRPr lang="en-US" sz="40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BAED8E3-D6A3-F50D-8138-3D3A627FA8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9829" y="2539120"/>
            <a:ext cx="2851737" cy="25086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41697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3.06 – </a:t>
            </a:r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逻辑挑战</a:t>
            </a:r>
            <a:r>
              <a:rPr lang="en-US" altLang="zh-CN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2 – </a:t>
            </a:r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三个数怎么办？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5FC0EA-8F95-37C0-0420-17283964EDE1}"/>
              </a:ext>
            </a:extLst>
          </p:cNvPr>
          <p:cNvSpPr txBox="1"/>
          <p:nvPr/>
        </p:nvSpPr>
        <p:spPr>
          <a:xfrm>
            <a:off x="6974418" y="948019"/>
            <a:ext cx="2192907" cy="144655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017</a:t>
            </a:r>
            <a:endParaRPr lang="en-US" sz="80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2FF884A-74C9-DA2D-44C7-201C6CB706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4841" y="2892051"/>
            <a:ext cx="3252063" cy="17562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0689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3.07 – </a:t>
            </a:r>
            <a:r>
              <a:rPr lang="zh-CN" altLang="en-US" sz="3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逻辑挑战</a:t>
            </a:r>
            <a:r>
              <a:rPr lang="en-US" altLang="zh-CN" sz="3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 – </a:t>
            </a:r>
            <a:r>
              <a:rPr lang="zh-CN" altLang="en-US" sz="3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我要排序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5FC0EA-8F95-37C0-0420-17283964EDE1}"/>
              </a:ext>
            </a:extLst>
          </p:cNvPr>
          <p:cNvSpPr txBox="1"/>
          <p:nvPr/>
        </p:nvSpPr>
        <p:spPr>
          <a:xfrm>
            <a:off x="6974418" y="948019"/>
            <a:ext cx="2192907" cy="144655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018</a:t>
            </a:r>
            <a:endParaRPr lang="en-US" sz="80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5542C8A-4A24-BFBA-0E74-0E758AAC93A3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92650" y="2536449"/>
            <a:ext cx="3141664" cy="32815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3479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463204-45C4-D7AD-DB61-6C3C2CEEB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001 – </a:t>
            </a:r>
            <a:r>
              <a:rPr lang="zh-CN" altLang="en-US" sz="32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开篇与介绍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321582-8F3D-86EC-A7D4-5AF7AD92E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885191"/>
            <a:ext cx="6114788" cy="652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98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1730220" y="123171"/>
            <a:ext cx="1353799" cy="2441259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6162371" y="157480"/>
            <a:ext cx="3619574" cy="2408552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002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啊哈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C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编译器安装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endParaRPr lang="en-US" sz="1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771" y="2865635"/>
            <a:ext cx="2080620" cy="25919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4569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003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多彩一点儿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5135B0-9775-7CD8-FF96-5B9CEC9A800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85973" y="2612265"/>
            <a:ext cx="3602326" cy="254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769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004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让计算机做加法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2AD6262-4D46-1E9A-51A8-5AD7766BCE1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37880" y="2934395"/>
            <a:ext cx="3370632" cy="2225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70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005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数字的家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-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变量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E1AFFE-46C4-50BA-AFE0-670A0125E9CF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D8D8D"/>
              </a:clrFrom>
              <a:clrTo>
                <a:srgbClr val="8D8D8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37880" y="2180705"/>
            <a:ext cx="1641889" cy="158096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8179FE2-FFE4-5091-3383-397AED684C3D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8D8D8D"/>
              </a:clrFrom>
              <a:clrTo>
                <a:srgbClr val="8D8D8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24714" y="3512220"/>
            <a:ext cx="1500097" cy="169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70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006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数据输出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47F94C0-3A16-AB5A-526D-B88E024DFCA9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24643" y="2309101"/>
            <a:ext cx="3927812" cy="2645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1484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007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数据输入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663C41-200A-D4A0-778D-D1DCB049DB31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10234" y="2884258"/>
            <a:ext cx="3900094" cy="210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691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008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有多少种小房子？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3D9D413-76B5-86D6-FF3F-7D5B2C0AC333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05649" y="2713503"/>
            <a:ext cx="3465295" cy="164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042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M23218667">
      <a:dk1>
        <a:srgbClr val="000000"/>
      </a:dk1>
      <a:lt1>
        <a:srgbClr val="FFFFFF"/>
      </a:lt1>
      <a:dk2>
        <a:srgbClr val="3F3F3F"/>
      </a:dk2>
      <a:lt2>
        <a:srgbClr val="E7E6E6"/>
      </a:lt2>
      <a:accent1>
        <a:srgbClr val="C59EFF"/>
      </a:accent1>
      <a:accent2>
        <a:srgbClr val="00FF3C"/>
      </a:accent2>
      <a:accent3>
        <a:srgbClr val="28E2FE"/>
      </a:accent3>
      <a:accent4>
        <a:srgbClr val="FF6F00"/>
      </a:accent4>
      <a:accent5>
        <a:srgbClr val="43D89B"/>
      </a:accent5>
      <a:accent6>
        <a:srgbClr val="FF51FE"/>
      </a:accent6>
      <a:hlink>
        <a:srgbClr val="FFC000"/>
      </a:hlink>
      <a:folHlink>
        <a:srgbClr val="7F7F7F"/>
      </a:folHlink>
    </a:clrScheme>
    <a:fontScheme name="Custom 86">
      <a:majorFont>
        <a:latin typeface="Berlin Sans FB Demi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23218667_wac_SD_v5" id="{78716602-9366-420F-AFF3-F5F6282ADDBD}" vid="{165235A9-7B61-435B-8CE6-AAA338C059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C1DBAD5-BF62-4A88-BD3F-F71D1C6AD77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D8D9939-F9D7-4E9D-8C0B-3D716CC9967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82E235-5E49-4DD6-92F7-798C822DC8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Kid professionals coloring book</Template>
  <TotalTime>6213</TotalTime>
  <Words>775</Words>
  <Application>Microsoft Office PowerPoint</Application>
  <PresentationFormat>Custom</PresentationFormat>
  <Paragraphs>119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Berlin Sans FB Demi</vt:lpstr>
      <vt:lpstr>Calibri</vt:lpstr>
      <vt:lpstr>Source Sans Pro</vt:lpstr>
      <vt:lpstr>Office Theme</vt:lpstr>
      <vt:lpstr>Cover page</vt:lpstr>
      <vt:lpstr>001 – 开篇与介绍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 page</dc:title>
  <dc:creator>Zhao Xiaoqi</dc:creator>
  <cp:lastModifiedBy>Zhao Xiaoqi</cp:lastModifiedBy>
  <cp:revision>28</cp:revision>
  <dcterms:created xsi:type="dcterms:W3CDTF">2023-12-25T21:55:16Z</dcterms:created>
  <dcterms:modified xsi:type="dcterms:W3CDTF">2023-12-31T16:44:04Z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bd2ff15f-6ce8-47f3-93ce-f81f88196d24_Enabled">
    <vt:lpwstr>true</vt:lpwstr>
  </property>
  <property fmtid="{D5CDD505-2E9C-101B-9397-08002B2CF9AE}" pid="4" name="MSIP_Label_bd2ff15f-6ce8-47f3-93ce-f81f88196d24_SetDate">
    <vt:lpwstr>2023-12-25T21:57:39Z</vt:lpwstr>
  </property>
  <property fmtid="{D5CDD505-2E9C-101B-9397-08002B2CF9AE}" pid="5" name="MSIP_Label_bd2ff15f-6ce8-47f3-93ce-f81f88196d24_Method">
    <vt:lpwstr>Privileged</vt:lpwstr>
  </property>
  <property fmtid="{D5CDD505-2E9C-101B-9397-08002B2CF9AE}" pid="6" name="MSIP_Label_bd2ff15f-6ce8-47f3-93ce-f81f88196d24_Name">
    <vt:lpwstr>bd2ff15f-6ce8-47f3-93ce-f81f88196d24</vt:lpwstr>
  </property>
  <property fmtid="{D5CDD505-2E9C-101B-9397-08002B2CF9AE}" pid="7" name="MSIP_Label_bd2ff15f-6ce8-47f3-93ce-f81f88196d24_SiteId">
    <vt:lpwstr>f25493ae-1c98-41d7-8a33-0be75f5fe603</vt:lpwstr>
  </property>
  <property fmtid="{D5CDD505-2E9C-101B-9397-08002B2CF9AE}" pid="8" name="MSIP_Label_bd2ff15f-6ce8-47f3-93ce-f81f88196d24_ActionId">
    <vt:lpwstr>e4ee756b-3ef6-4c74-b82b-d7744f440d86</vt:lpwstr>
  </property>
  <property fmtid="{D5CDD505-2E9C-101B-9397-08002B2CF9AE}" pid="9" name="MSIP_Label_bd2ff15f-6ce8-47f3-93ce-f81f88196d24_ContentBits">
    <vt:lpwstr>0</vt:lpwstr>
  </property>
</Properties>
</file>

<file path=docProps/thumbnail.jpeg>
</file>